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2ECABA-B92E-43E1-872A-434B70325E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CA95E-DEDD-46BF-8565-A3AA8F7015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display based on partial or exact string matching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557490-2C70-4A41-9766-1AF9F80DBA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Data display based on partial or exact string matching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45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Data display based on partial or exact string matching search.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2024-05-19T19:26:54Z</dcterms:modified>
</cp:coreProperties>
</file>