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B3891-FC04-45B9-B2D4-C7BED4D98A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A24192-5626-4A13-9474-7EA4F5AF7E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 level architecture of proposed dataset recommendation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ED83E-B007-4F14-B0F4-9EA2160C9E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High level architecture of proposed dataset recommendation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19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High level architecture of proposed dataset recommendation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2024-05-19T13:42:43Z</dcterms:modified>
</cp:coreProperties>
</file>