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71BD9-A479-48DA-B9D2-55F519DA84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FCCE3-9E14-4F8B-84C9-012D70DFBF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STRING search for the T-cell case study: (a) Interactions between the STRING search terms (PTEN, AKT1 and FOXO1) illustrated as a graph. (b) Expanded network with 50 additional nodes, threshold of 0.65. (c) Expanded network with 50 additional nodes, threshold of 0.95. (NOTE: Unlike the STRING database, the STRING web application uses score values within the [0,1] interval, where 0 is low-confidence, and 1 is high confidence. Interactions from the list of golden interactions illustrated in Figure 10a are in red.)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40657-9070-44CB-9FFC-AF09D21425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Results of STRING search for the T-cell case study: (a) Interactions between the STRING search terms (PTEN,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750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Results of STRING search for the T-cell case study: (a) Interactions between the STRING search terms (PTEN,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2024-05-19T20:47:57Z</dcterms:modified>
</cp:coreProperties>
</file>