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5CC08-6CA0-4644-967B-6287C5F9F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BE655-AA75-41FE-88D7-5311B42E89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liver-associated proteins in immune system related signaling networks. Orange means the up-regulated protein, blue means the down-regulated protein. Protein with mutation information is colored by red frame. The drug targets are attached with a red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B5476-0F14-4590-A58D-B0B33BD409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distribution of liver-associated proteins in immune system related signaling networks. Orange means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60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distribution of liver-associated proteins in immune system related signaling networks. Orange means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2024-05-20T15:41:27Z</dcterms:modified>
</cp:coreProperties>
</file>