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60A1FA-5310-4EE1-8AAA-46BC7C365E0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CA42EA-F622-40BA-80AA-2A53E8B8059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VarStack uses NGINX, R and Python to retrieve information from COSMIC, ClinVar, gnomAD, cBioPortal and OncoKB. An iframe of the UCSC Genome Browser is used to view the genomic location of the variant.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750A53-68EC-42A5-8E5E-5F596CA7E41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9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baaa092,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https://doi.org/10.1093/database/baaa092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VarStack uses NGINX, R and Python to retrieve information from COSMIC, ClinVar, gnomAD, cBioPortal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374956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VarStack uses NGINX, R and Python to retrieve information from COSMIC, ClinVar, gnomAD, cBioPortal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2024-05-19T14:30:15Z</dcterms:modified>
</cp:coreProperties>
</file>