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E0B90-6C7C-4965-B64A-DAEDE3BB88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98D69-E20A-4450-BA1B-7C497205AB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results for partial author name ‘Marc Gillesp’. Direct access URL https://reactome.org/content/query?q=Marc+Gillesp&amp;species=Homo+sapiens&amp;species=Entries+without+species&amp;cluster=true, accessed 2019/08/15. Within the figure, label ‘a’ marks the mis-spelt contributor name, label ‘b’ marks the list of other contributor names matching the search terms and label ‘c’ marks the fine-grained ‘contribution matrix’, distinguishing between pathways and reactions in one dimension and authoring/reviewing in the other dimension.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4E1554-15C5-42AC-85D9-6063BB79D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Search results for partial author name ‘Marc Gillesp’. Direct access URL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Search results for partial author name ‘Marc Gillesp’. Direct access URL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2024-05-17T09:10:28Z</dcterms:modified>
</cp:coreProperties>
</file>