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3F8C6C-DA13-408D-B622-346D45FB64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1907B4-AD02-4132-BD6A-0D775EFB36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diagram outlining the architecture of CamRegBase 1.0.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711940-37DE-409C-95CC-8B07EE2F31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Entity relationship diagram of the main tables used in the backend of CamRegBase 1.0.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711940-37DE-409C-95CC-8B07EE2F313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 expression data hosted on CamRegBase 1.0. Summary of expression data available on CamRegBase at the level of (A) Camelina varieties and (B) organ-specific samples. (C) PCA of the Camelina transcriptome using log2TPMs. Dotted ovals indicate major groups of samples identify by visual inspection of the PCA results.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711940-37DE-409C-95CC-8B07EE2F3139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the (A) TF and (B) CoR genes according to families, as currently present in CamRegBase 1.0.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711940-37DE-409C-95CC-8B07EE2F3139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7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a07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a07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a07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Schematic diagram outlining the architecture of CamRegBase 1.0.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0089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Entity relationship diagram of the main tables used in the backend of CamRegBase 1.0.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35200" y="1371600"/>
            <a:ext cx="467124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Gene expression data hosted on CamRegBase 1.0. Summary of expression data available on CamRegBase at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36800" y="1371600"/>
            <a:ext cx="44628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Distribution of the (A) TF and (B) CoR genes according to families, as currently present in CamRegBase 1.0.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54200" y="1371600"/>
            <a:ext cx="544760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 Schematic diagram outlining the architecture of CamRegBase 1.0.
</vt:lpstr>
      <vt:lpstr>Figure 2. Entity relationship diagram of the main tables used in the backend of CamRegBase 1.0.
</vt:lpstr>
      <vt:lpstr>Figure 3. Gene expression data hosted on CamRegBase 1.0. Summary of expression data available on CamRegBase at the ...</vt:lpstr>
      <vt:lpstr>Figure 4. Distribution of the (A) TF and (B) CoR genes according to families, as currently present in CamRegBase 1.0.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2024-05-19T10:30:19Z</dcterms:modified>
</cp:coreProperties>
</file>