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C91FB8-7C50-4824-A947-7B8C0D8D79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5AF56C-3172-4673-BF0B-AB8A6D639B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 description of the most common graph representation formats. (a) Original directed graph; (b) adjacency matrix; (c) adjacency list; and (d) edge list.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0A154F-D316-43A0-89C1-C1C960BC7D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Graphic description of the most common graph representation formats. (a) Original directed graph;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Graphic description of the most common graph representation formats. (a) Original directed graph;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2024-05-19T15:15:16Z</dcterms:modified>
</cp:coreProperties>
</file>