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9C394-6E9C-446F-892E-E2B0A25896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DB6B0-1EA5-4F5C-B55F-424213EFE5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Class/subclass wise statistics of the annotated families and sequences present in CBMAR.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40ED2-C25A-4A95-B50F-B9CC035BD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Class/subclass wise statistics of the annotated families and sequences present in CBMAR.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8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Class/subclass wise statistics of the annotated families and sequences present in CBMAR.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2024-05-19T05:03:11Z</dcterms:modified>
</cp:coreProperties>
</file>