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E276A-7354-49EB-BF08-1875E5A680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EF902-759D-436B-9B71-EB3370EF41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literature evidence page (A) and gene information page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FFEB42-E4FA-40AD-B03D-29ECB6F282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Screenshots of literature evidence page (A) and gene information page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38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Screenshots of literature evidence page (A) and gene information page (B).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2024-05-19T15:40:43Z</dcterms:modified>
</cp:coreProperties>
</file>