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31424-6DB4-45C8-BB6F-FC2F321D64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00366-419C-40DB-807F-501249D81B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UniProt Knowledgebase annotation process. Manually protein-annotated documents (Swiss-Prot) are associated with UniProt entry categories (Function, Name &amp; Taxonomy, etc.) according to the type of information available in the publication, improving the organization of the annotations within the knowledge base. A much larger set of publications (TrEMBL) is then automatically annotated according to their source characteristics.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7E39A-9B2D-436E-B5C4-7D088B7DC6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Synthetic annotation example illustrating how a single publication can be associated with different sets of UniProtKB entry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7E39A-9B2D-436E-B5C4-7D088B7DC6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Positive passages extracted from annotations in Figure 2. k-nearest (k = 0) sentences containing candidate evidence for the protein annotation are concatenated to create a ‘positive’ document. Similarly, sentences that do not contain evidence for the category are concatenated to create a ‘negative’ document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7E39A-9B2D-436E-B5C4-7D088B7DC64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Outline of the UPCLASS CNN-based classification architecture with an embedding layer, three CNN layers followed by two dense layers. The ‘positive’ sentences (accession in) are concatenated and fed to one branch of the model (‘in’ branch). The leftover sentences (accession out) are used to create the ‘negative’ document and fed to the other branch of the model (‘out’ branch).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7E39A-9B2D-436E-B5C4-7D088B7DC64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Precision-recall curves for the UniProtKB categories obtained from the CNN tagged classification. Mean average precision is shown in parentheses. Black horizontal dashed line: performance of a random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7E39A-9B2D-436E-B5C4-7D088B7DC64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Classifier precision as a function of the publication size. There is no correlation between the size of the input size and precision. Circle size: number of publications within a size bin. Yellow points: high precision and lower ratio between publication size and the max publication size in the test set. Purple points: low precision and higher ratio between the publication size and the max publication size in the test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7E39A-9B2D-436E-B5C4-7D088B7DC64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Micro average precision performance per organism. Higher precision for organisms happens when there is a concentration of categories. Black dashed horizontal line: mean organism precision.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7E39A-9B2D-436E-B5C4-7D088B7DC64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UniProt Knowledgebase annotation process. Manually protein-annotated documents (Swiss-Prot) are 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78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Synthetic annotation example illustrating how a single publication can be associated with different sets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35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Positive passages extracted from annotations in Figure 2. k-nearest (k = 0) sentences containing candidate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0855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Outline of the UPCLASS CNN-based classification architecture with an embedding layer, three CNN layers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593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Precision-recall curves for the UniProtKB categories obtained from the CNN tagged classification.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990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Classifier precision as a function of the publication size. There is no correlation between the size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154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Micro average precision performance per organism. Higher precision for organisms happens when there is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51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UniProt Knowledgebase annotation process. Manually protein-annotated documents (Swiss-Prot) are associated ...</vt:lpstr>
      <vt:lpstr>Figure 2 Synthetic annotation example illustrating how a single publication can be associated with different sets of ...</vt:lpstr>
      <vt:lpstr>Figure 3 Positive passages extracted from annotations in Figure 2. k-nearest (k = 0) sentences containing candidate ...</vt:lpstr>
      <vt:lpstr>Figure 4 Outline of the UPCLASS CNN-based classification architecture with an embedding layer, three CNN layers ...</vt:lpstr>
      <vt:lpstr>Figure 5 Precision-recall curves for the UniProtKB categories obtained from the CNN tagged classification. Mean ...</vt:lpstr>
      <vt:lpstr>Figure 6 Classifier precision as a function of the publication size. There is no correlation between the size of the ...</vt:lpstr>
      <vt:lpstr>Figure 7 Micro average precision performance per organism. Higher precision for organisms happens when there is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2024-05-19T20:29:46Z</dcterms:modified>
</cp:coreProperties>
</file>