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495BB-CAA8-4231-BE24-6E20E59A35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1CFA4-2CB1-4EBB-8D14-A19211DCAF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querying process for the PED CNV data sets. (A) Filters and (B) Attributes.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16425-ECE8-452D-ACA7-346BE63022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the querying process for the PED CNV data sets. (A) Filters and (B) Attributes.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54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representation of the querying process for the PED CNV data sets. (A) Filters and (B) Attributes.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2024-05-06T11:59:44Z</dcterms:modified>
</cp:coreProperties>
</file>