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67D655-3220-423B-B1A6-09BBEA6C15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0F787-95F2-41EA-89DC-796B347E48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location and single-nucleotide polymorphism (SNP) types of ncVarDB variants in comparison to variants from the dbSNP database. A comparison of the variant positions and the type of variants in every SNP in dbSNP dataset excluding variants from alternate contigs (dbSNP), every non-coding SNP with a MAF between 5 and 20% (5–20% MAF dbSNP), the ncVar benign dataset and the ncVar pathogenic dataset. (A) A comparison of the frequency of genomic positions of variants present in each dataset. Positions are based on the genomic notation submitted with the variant in either dbSNP or ClinVar. (B) A comparison of the frequency of variant types for each dataset. Variant types have been simplified to three types to avoid type expansion.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97B4E-0B43-490C-980B-056D7DE88B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for the classification analyses of the ncVar dataset by three different software tools: FATHMM-XF, CADD v1.4 and DANN. FATHMM-XF and CADD predict the pathogenicity of the ncVarDB variants with noticeably higher specificity and sensitivity than DANN. Overall good performance of all three tools additionally validates the ncVar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97B4E-0B43-490C-980B-056D7DE88B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location and single-nucleotide polymorphism (SNP) types of ncVarDB variants in comparison to variants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58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ROC curves for the classification analyses of the ncVar dataset by three different software tools: FATHMM-XF,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332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The location and single-nucleotide polymorphism (SNP) types of ncVarDB variants in comparison to variants ...</vt:lpstr>
      <vt:lpstr>Figure 2. ROC curves for the classification analyses of the ncVar dataset by three different software tools: FATHMM-XF,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2024-05-19T15:41:08Z</dcterms:modified>
</cp:coreProperties>
</file>