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011E5-391E-403D-91F6-8FC25E9D12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B5C368-0147-4182-B823-0670939242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Node expansion of the KG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CD980-DEC0-4B65-831A-6C8BF218A6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Node expansion of the KG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Node expansion of the KG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2024-05-17T04:04:38Z</dcterms:modified>
</cp:coreProperties>
</file>