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4FCAE-1ECA-4D7E-B51F-2F2C0C740E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A214E-C619-4F09-9689-22F06DFF57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Guide tree showing relationships between a custom protein (My App protein) and proteins selected from the BPPRC database by the user.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E79865-C721-4FE4-B027-063814D50E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Guide tree showing relationships between a custom protein (My App protein) and proteins selected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127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Guide tree showing relationships between a custom protein (My App protein) and proteins selected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2024-05-15T08:04:42Z</dcterms:modified>
</cp:coreProperties>
</file>