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BDE9B-3A23-4DB9-80F1-D116D4C675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53921-92D8-4B45-BD3B-E792058EBC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Morphology of specimens in the Trichoderma/Hypocrea clade: (A) asexual structures (conidiophore and conidia) of Trichoderma harzianum (FJ967806), (B) growth in culture of a specimen in the Trichoderma harzianum complex and (C) sexual reproduction structures of Hypocrea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2017.This Open Access article contains public sector information licensed under the Open Government Licence v2.0 (http://www.nationalarchives.gov.uk/doc/open-government-licence/version/2/)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70A0B-0BC5-41B4-818F-4BB5F8D723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Morphology of specimens in the Trichoderma/Hypocrea clade: (A) asexual structures (conidiophore and conidia)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Morphology of specimens in the Trichoderma/Hypocrea clade: (A) asexual structures (conidiophore and conidia)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2024-09-20T22:24:54Z</dcterms:modified>
</cp:coreProperties>
</file>