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65A2D9-1974-49BA-9E62-87FC67D865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E1139-168E-414D-8EB9-B685F7A7EF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PlantGF web page. (A) PlantGF homepage: provides quick entry paths to all main parts. (B) Search: contains 2 909 580 gene family members and their specific detail annotations. (C) Tools: consists of nine steps in gene family analysis. Among that, four online tools (HMM-Search, BLAST, MAFFT and HMMER) also exist. (D) Statistics: statistics among these gene families. (E) Datasets Download: provides download links of 138 plant species’ protein sequences and their gene families.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980F1-7A18-43B9-97F3-FCA490D386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Main PlantGF web page. (A) PlantGF homepage: provides quick entry paths to all main parts. (B) Search: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Main PlantGF web page. (A) PlantGF homepage: provides quick entry paths to all main parts. (B) Search: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2024-05-16T12:48:27Z</dcterms:modified>
</cp:coreProperties>
</file>