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8E405-30F1-4C69-AD35-B3A1A0D40C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C22D7-DF20-416A-8059-EAC65A8696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UKB Health Disparity Browser. Screenshots of the UKB Health Disparity Browser showing (A) disease phenotype prevalence for different ethnic groups sorted by disparity score and (B) table of disease prevalence for each ethnic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FCEFB-36E8-43AD-96CA-77DE8705AD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UKB Health Disparity Browser. Screenshots of the UKB Health Disparity Browser showing (A) disease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82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UKB Health Disparity Browser. Screenshots of the UKB Health Disparity Browser showing (A) disease phenotype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2024-04-28T21:04:51Z</dcterms:modified>
</cp:coreProperties>
</file>