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4E1F4A-32F2-4992-9035-6955AFB8C1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1DAAD7-B9C7-4470-A5A3-2D2BFE72C9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Flow chart of semantic analysis and exploration on the user interface of ProBioQuest. Users can simply input the keyword of interest, and ProBioQuest will show related search results. Users can then click the results for further reading or export the selected result. To explore deep searching, ProBioQuest provides a statistical analysis of the search result and Keywords Bank allows further searching by adding a secondary keyword.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B14E7-A7D8-41EC-A8FD-FAF1D6C939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Flow chart of semantic analysis and exploration on the user interface of ProBioQuest. Users can simply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06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Flow chart of semantic analysis and exploration on the user interface of ProBioQuest. Users can simply input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2024-05-21T00:11:15Z</dcterms:modified>
</cp:coreProperties>
</file>