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875663-3D0A-4486-9836-CED1C613F0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AFA91-C045-4E06-A13C-FF48783681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Insect species in InSexBase. InSexBase contains 49 insect species from 28 genera belonging to four orders.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7A711-F111-479C-A4E6-128B5B3051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overview of InSexBase. Genomes and sex-related RNA-seq data were collected from public databases. Sex chromosome sequences were extracted from those genome data. Repeat sequences, non-coding RNAs and protein-coding genes were annotated from sex chromosome. Sex-biased genes were detected from male and female RNA-seq clean data. Finally, these data were deposited in InSexBase built with Django 3.0.5 web framework and all data were stored in a MySQL 5.7.17 database. Users can use browse, search and download functions to explore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7A711-F111-479C-A4E6-128B5B30512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repeat sequences in 14 sex chromosomes. Sex chromosomes generally contain a high percentage of repeat sequences.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7A711-F111-479C-A4E6-128B5B30512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sex-biased genes. (A) Basic genetic information. (B) CDS and protein sequences. (C) The Gene Ontology information of this gene. (D) The expression of sex-biased genes. (E) Publications relating to this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7A711-F111-479C-A4E6-128B5B30512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b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Insect species in InSexBase. InSexBase contains 49 insect species from 28 genera belonging to four orders.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02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overview of InSexBase. Genomes and sex-related RNA-seq data were collected from public databases. Sex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0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Distribution of repeat sequences in 14 sex chromosomes. Sex chromosomes generally contain a high percentage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67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Information on sex-biased genes. (A) Basic genetic information. (B) CDS and protein sequences. (C) The Gene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255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Insect species in InSexBase. InSexBase contains 49 insect species from 28 genera belonging to four orders.
</vt:lpstr>
      <vt:lpstr>Figure 2. The overview of InSexBase. Genomes and sex-related RNA-seq data were collected from public databases. Sex ...</vt:lpstr>
      <vt:lpstr>Figure 3. Distribution of repeat sequences in 14 sex chromosomes. Sex chromosomes generally contain a high percentage ...</vt:lpstr>
      <vt:lpstr>Figure 4. Information on sex-biased genes. (A) Basic genetic information. (B) CDS and protein sequences. (C) The Gene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2024-05-19T16:03:37Z</dcterms:modified>
</cp:coreProperties>
</file>