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3F627F-2679-416F-8EC7-7F073BBE9A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18BFC-6582-4F77-80C0-A85822A518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Summary results of the QC over the different data types. (A) Number of cases undergoing SV QC; (B) Results of the SV QC over the spectra that had been manually processed with jMRUI. (C) Results of the SV QC over the spectra that had been automatically processed with the DMS. (D) Results of the MV QC, all processing being manual. (E) Results of the HRMAS QC, all processing being manual. (F) Results of the automated microarray QC.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3BAF3B-E90F-44BC-9F21-20FE2C81F7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results of the QC over the different data types. (A) Number of cases undergoing SV QC; (B) Results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742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Summary results of the QC over the different data types. (A) Number of cases undergoing SV QC; (B) Results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2024-05-19T17:13:31Z</dcterms:modified>
</cp:coreProperties>
</file>