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076D40-37FE-4F79-A017-6B4A7E294D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05EFF3-FCA5-4EA0-B43E-7687050113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Interfaces to view and download genotypic data resulting from a search in the breeding database. (A) Search by Marker/Allele page that shows the crop and marker allele(s) chosen. (B) List of individuals associated with the marker allele(s) chosen. (C) An example of the data downloaded into Excel format. (D) An example of the marker information available by clicking on the marker name. (E) GBrowse view of the example marker showing its position in the genome and other associated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E01C8-83ED-4B67-87CB-757EF5F113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bat078, </a:t>
            </a:r>
            <a:r>
              <a:rPr lang="en-US" altLang="en-US" sz="1000">
                <a:solidFill>
                  <a:srgbClr val="333333"/>
                </a:solidFill>
                <a:hlinkClick r:id="rId3"/>
              </a:rPr>
              <a:t>https://doi.org/10.1093/database/bat078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Interfaces to view and download genotypic data resulting from a search in the breeding database. (A)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Interfaces to view and download genotypic data resulting from a search in the breeding database. (A)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2024-05-22T00:17:52Z</dcterms:modified>
</cp:coreProperties>
</file>