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8E9543-85CC-4769-94B1-0B24EF8EC70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3364DD-D093-4407-B79B-0ECBFC0F475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architecture of MTS-BioBERT: Besides the relation label, for the two probing tasks, we compute pairwise syntactic distance matrices and syntactic depths from dependency trees obtained from a syntactic parser.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899050-2CBA-4624-B3FE-D4645203F9B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7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baac070,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The architecture of MTS-BioBERT: Besides the relation label, for the two probing tasks, we compute pairwise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7827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The architecture of MTS-BioBERT: Besides the relation label, for the two probing tasks, we compute pairwise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2024-05-06T19:43:56Z</dcterms:modified>
</cp:coreProperties>
</file>