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6CED7-D850-4A75-AD17-14885F1C3A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A18F8-F264-4BC6-A71F-D6369F2046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Host–pathogen literature mining system. PHILM consisted of four phases: (i) entity tagging, where proteins/genes and organism names were identified and linked according to species-gene relationship; (ii) parsing sentence structure, where input text was parsed into dependency structures that allowed resolution of anaphors and splitting a complex sentence into simple sentences; (iii) semantic assignment, where HPI roles of components of a simple sentence were determined and (iv) extraction of HPI information, where both host and pathogen parties of an interaction were localized, normalized and analyzed for uncertainty.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6ABD1-2C8D-419F-B962-EC0A3FD213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Overlap between PhilmHPI and HPIDB.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6ABD1-2C8D-419F-B962-EC0A3FD213A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Overlap between PhilmCOVID and IntAct COVID.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6ABD1-2C8D-419F-B962-EC0A3FD213A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PHILM2Web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6ABD1-2C8D-419F-B962-EC0A3FD213A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Host–pathogen literature mining system. PHILM consisted of four phases: (i) entity tagging,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62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Overlap between PhilmHPI and HPIDB.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Overlap between PhilmCOVID and IntAct COVID.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03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PHILM2Web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80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Host–pathogen literature mining system. PHILM consisted of four phases: (i) entity tagging, where ...</vt:lpstr>
      <vt:lpstr>Figure 2. Overlap between PhilmHPI and HPIDB.
</vt:lpstr>
      <vt:lpstr>Figure 3. Overlap between PhilmCOVID and IntAct COVID.
</vt:lpstr>
      <vt:lpstr>Figure 4. PHILM2Web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2024-05-06T14:08:18Z</dcterms:modified>
</cp:coreProperties>
</file>