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798E4A-4AA3-46AE-BBD0-EDC1E41977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52CBC1-18A3-41A4-AAFE-DA336E62EA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Defining axial planes on the 3D mouse embryo model. (A) Reverse spatial warping allowed axial planes to be defined on the straight mouse embryo model. Sagittal and coronal planes from this reverse transform are shown in the context of the original 3D mouse embryo model. sag, sagittal plane; cor, coronal plane. (B) Colourmaps from red to blue used to demonstrate A–P (left), L–R (middle) and V–D (right) axes in the original, curled embryo model. These axes represent the anatomical coordinates of the embryo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D641AB-293F-4C8A-A56B-579047E645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bax010, </a:t>
            </a:r>
            <a:r>
              <a:rPr lang="en-US" altLang="en-US" sz="1000">
                <a:solidFill>
                  <a:srgbClr val="333333"/>
                </a:solidFill>
                <a:hlinkClick r:id="rId3"/>
              </a:rPr>
              <a:t>https://doi.org/10.1093/database/bax010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Defining axial planes on the 3D mouse embryo model. (A) Reverse spatial warping allowed axial planes to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574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Defining axial planes on the 3D mouse embryo model. (A) Reverse spatial warping allowed axial planes to 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2024-05-18T20:14:01Z</dcterms:modified>
</cp:coreProperties>
</file>