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5D044-8870-4669-A117-FEF69F98EA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3AC53-ED77-4C28-9105-CD564B0498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Sample search results for our retrieval engine using the query ‘small kernels’. Highlighted terms indicate matches to the query (including original terms and terms included through query expansion), with the color providing information about the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5A465-6767-4299-96BC-57E1B32698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Sample search results for our retrieval engine using the query ‘small kernels’. Highlighted terms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51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Sample search results for our retrieval engine using the query ‘small kernels’. Highlighted terms indicate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2024-05-17T06:06:07Z</dcterms:modified>
</cp:coreProperties>
</file>