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768B6-BC9F-4909-935B-88515CE887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E3BCD-949D-4E8A-A7AC-591740E32D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SSSOM TSV table (generated by the developers of the environmental exposure ontology (19) using rdf-matcher (26)), with a table header (lines that start with #, shown in purple) that contains the mapping set metadata, followed by the mappings (27).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01ACC-D017-44C6-943A-9641C88054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SSSOM TSV table (generated by the developers of the environmental exposure ontology (19)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88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 example SSSOM TSV table (generated by the developers of the environmental exposure ontology (19)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2024-05-03T19:23:22Z</dcterms:modified>
</cp:coreProperties>
</file>