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038919-5D9A-454C-A305-4E4EE93CC3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BAAFC-510D-466B-98B0-5B66B4E1E7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List analysis page for the public list: PL_GenomicsEngland_GenePanel:Glaucoma_(developmental). Like the report pages, list analysis pages provide a number of interactive tables and graphs. A selection is shown here. (A). Interactive table summarizing the contents of the list. (B) A network graph showing Gene–Pathway connections for genes in the list. Only genes that have two or more pathway connections are shown (this option can be toggled on the menu panel). The menu panel also allows filtering of the pathway annotations used in the graph. (C) Enrichment statistics for Gene Ontology terms, Publications, Protein domains and Pathway annotations. (D) A heat map showing protein localization for each gene in the list (original data from The Protein Atlas project https://www.proteinatlas.org/humanproteome/tissue).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4293C4-02AA-491E-AF2B-91EF15DA72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baac054, </a:t>
            </a:r>
            <a:r>
              <a:rPr lang="en-US" altLang="en-US" sz="1000">
                <a:solidFill>
                  <a:srgbClr val="333333"/>
                </a:solidFill>
                <a:hlinkClick r:id="rId3"/>
              </a:rPr>
              <a:t>https://doi.org/10.1093/database/baac054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List analysis page for the public list: PL_GenomicsEngland_GenePanel:Glaucoma_(developmental). Like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41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List analysis page for the public list: PL_GenomicsEngland_GenePanel:Glaucoma_(developmental). Like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2024-05-03T11:19:26Z</dcterms:modified>
</cp:coreProperties>
</file>