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D7CD3A-6EAD-41C0-A309-850843AFCB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3C2E3-2147-47B4-85EB-0719270F7D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Monte Carlo simulation for CUBRank based on 11 species with well-studied GI annotations. The orange dotted line represents the average CUBRank within GIs. The blue curve with gray background is the kernel density estimation of CUBRank for genes in non-GI regions in the total 10 000 Monte Carlo simulations. The annotation near orange dotted line indicates the Genbank accession number for the genome assembly (GCF_000196435.1: Bartonella tribocorum CIP 105 476, GCF_000067205.1: Bordetella petrii DSM 12 804, GCF_000009485.1: Burkholderia cenocepacia J2315, GCF_000063485.1: Clavibacter michiganensis NCPPB 382, GCF_000195815.1: Corynebacterium diphtheriae NCTC 13 129, GCF_000017665.1: Cronobacter sakazakii ATCC BAA-894, GCF_000007445.1: Escherichia coli CFT073, GCF_000069965.1: Proteus mirabilis HI4320, GCF_000195995.1: Salmonella enterica Typhi CT18, GCF_000026585.1: Streptococcus equi 4047, GCF_000006745.1: Vibrio cholerae O1 biovar eltor str. N16961).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170AE-6381-4CD1-B156-1D37F510CD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Monte Carlo simulation for CUBRank based on 11 species with well-studied GI annotations. The orange 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17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Monte Carlo simulation for CUBRank based on 11 species with well-studied GI annotations. The orange dotted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2024-04-29T12:12:25Z</dcterms:modified>
</cp:coreProperties>
</file>