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652B6-4EA1-45FF-AF25-F10FAC32E9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211F0-D5E0-4C94-84E9-B96752A4C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the SIB Text Mining dataset retrieval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C2C5A-6E5F-41E1-A8A0-87D1698C0F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infAP performance at the query level for SIB Text Mining models. Results obtained using 5-fold cross-validation. Lowest horizontal line: 1st quartile computed for all results. Highest horizontal line: 3rd quartile computed for all results. min avg horizontal line: minimum infAP among the five models. max avg horizontal line: maximum infAP among the five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C2C5A-6E5F-41E1-A8A0-87D1698C0FE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infNDCG performance at the query level for SIB Text Mining models. Results obtained using 5-fold cross-validation. Lowest horizontal line: 1st quartile computed for all results. Highest horizontal line: 3rd quartile computed for all results. min avg horizontal line: minimum infNDCG among the five models. max avg horizontal line: maximum infNDCG among the five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C2C5A-6E5F-41E1-A8A0-87D1698C0FE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P@10 (+partial) performance at the query level for SIB Text Mining models. Results obtained using 5-fold cross-validation. Lowest horizontal line: 1st quartile computed for all results. Highest horizontal line: 3rd quartile computed for all results. min avg horizontal line: minimum P@10 (+partial) among the five models. max avg horizontal line: maximum P@10 (+partial) among the five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C2C5A-6E5F-41E1-A8A0-87D1698C0FE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x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x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x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Architecture of the SIB Text Mining dataset retrieval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9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infAP performance at the query level for SIB Text Mining models. Results obtained using 5-fold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86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infNDCG performance at the query level for SIB Text Mining models. Results obtained using 5-fold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86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P@10 (+partial) performance at the query level for SIB Text Mining models. Results obtained using 5-fold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86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Architecture of the SIB Text Mining dataset retrieval system.
</vt:lpstr>
      <vt:lpstr>Figure 2. infAP performance at the query level for SIB Text Mining models. Results obtained using 5-fold ...</vt:lpstr>
      <vt:lpstr>Figure 3. infNDCG performance at the query level for SIB Text Mining models. Results obtained using 5-fold ...</vt:lpstr>
      <vt:lpstr>Figure 4. P@10 (+partial) performance at the query level for SIB Text Mining models. Results obtained using 5-fold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2024-05-20T12:59:33Z</dcterms:modified>
</cp:coreProperties>
</file>