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F8E34-4AFA-4D6B-8267-A314D9DB4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CD2FD-E1B7-442B-8869-9F2AD103C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graph visualization based on the Neo4j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C29B1-9309-42EB-83C9-C523D23976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Plague knowledge graph visualization based on the Neo4j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2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Plague knowledge graph visualization based on the Neo4j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2024-05-03T06:32:18Z</dcterms:modified>
</cp:coreProperties>
</file>