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04DD9E-8AA8-4096-A8EE-CF7B42F6CE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4FD463-D96D-4EE8-AB17-5B41367779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fourth section of the ‘Features of PYK Positions’ worksheet in the PYK-SubstitutionOME workbook. Again, Rows 1 and 2 and Columns A–D are anchored to provide reference points; the K and Q values for wild-type hLPYK measured under the same experimental conditions (‘WT = [value]’) are included for reference. This section contains information from in vitro biochemical characterizations of purified [and partially purified (19)] PYK variants. Both information from a whole-protein, alanine-scanning mutagenesis study and RheoScale scores from semi-SM (i.e. toggle, neutral and rheostat scores) are entered here for each position. Each RheoScale score ranges from 0 to 1; the significant ranges are indicated in parentheses, and their corresponding color legends that aid visual interpretation are noted at left. Experimentally determined parameters for &gt;1000 substituted hLPYK proteins are included in supporting worksheets.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828A53-3670-4D0C-9946-3C01564218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The fourth section of the ‘Features of PYK Positions’ worksheet in the PYK-SubstitutionOME workbook. Again,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2039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The fourth section of the ‘Features of PYK Positions’ worksheet in the PYK-SubstitutionOME workbook. Again,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2024-04-29T04:12:30Z</dcterms:modified>
</cp:coreProperties>
</file>