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02B14-BE7A-4845-85EA-031E545D27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62F7F-5A5C-4747-91C9-361A62379F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‘Collection’ page depicting the name, Pasteur and Oxford STs, KL, OCL, macrocolony types and source of each isolate.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5826BD-F965-4278-BA6A-351ABC5241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‘Collection’ page depicting the name, Pasteur and Oxford STs, KL, OCL, macrocolony types and source of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80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‘Collection’ page depicting the name, Pasteur and Oxford STs, KL, OCL, macrocolony types and source of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2024-05-03T14:07:05Z</dcterms:modified>
</cp:coreProperties>
</file>