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11193-BA76-45ED-99D8-3B2539A4CF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323FA-69AE-4751-8055-F5C9FA504B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 of the cross-validation for the performance of SC2sepsis automatic annotation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380BD-D255-453D-A67E-4F454E955C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workflow of SC2sepsis.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380BD-D255-453D-A67E-4F454E955C9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search page for DEGs and the analysis page for users’ matrix data. (A) Search term input page. (B) Upload page for users’ matrix 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380BD-D255-453D-A67E-4F454E955C9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DEG search result with the gene ‘LDHB’ as an example. (A) Histogram showing the log2 fold-change values of the cell-type-specific expression levels of LDHB in the septic versus healthy condition. (B) Violin plot of the expression-level distribution of LDHB across all the septic and healthy cells of the four projects.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380BD-D255-453D-A67E-4F454E955C9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Result of the cross-validation for the performance of SC2sepsis automatic annotation function.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269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of the workflow of SC2sepsis.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60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Overview of the search page for DEGs and the analysis page for users’ matrix data. (A) Search term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51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Overview of the DEG search result with the gene ‘LDHB’ as an example. (A) Histogram showing the log2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73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Result of the cross-validation for the performance of SC2sepsis automatic annotation function.
</vt:lpstr>
      <vt:lpstr>Figure 2. Overview of the workflow of SC2sepsis.
</vt:lpstr>
      <vt:lpstr>Figure 3. Overview of the search page for DEGs and the analysis page for users’ matrix data. (A) Search term input ...</vt:lpstr>
      <vt:lpstr>Figure 4. Overview of the DEG search result with the gene ‘LDHB’ as an example. (A) Histogram showing the log2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2024-05-02T15:34:04Z</dcterms:modified>
</cp:coreProperties>
</file>