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031FF79-6EE3-413F-9FEB-D0C0DEAA970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DD5CFA8-B3A7-47A1-B1A8-EC91D6E9063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2. High-level architecture of the GETc platform.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976128C-E994-445F-BA61-56AD038FBC7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7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baaa074,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https://doi.org/10.1093/database/baaa074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2. High-level architecture of the GETc platform.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35565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High-level architecture of the GETc platform.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2024-05-19T20:29:18Z</dcterms:modified>
</cp:coreProperties>
</file>