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6093E-E38F-4030-B252-F79F45AA61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2768D4-DBCC-4045-9679-B749E38AAD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Fungi of Pakistan outline.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1AD31-9004-4DE3-AAD0-195E966CA9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Fungi of Pakistan outline.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46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Fungi of Pakistan outline.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2024-05-19T08:28:57Z</dcterms:modified>
</cp:coreProperties>
</file>