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F83BA-E478-4EFE-9385-411555AF50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245D5-1071-44D2-91CD-31E9320A43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brief biogenesis for terpenoids and the database resources for constructing the terpenome research platform TeroKit. The protocol of data collection is provided in Scheme S1.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D5C68-A9AB-46B0-B6DB-A7BBCD2CB7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brief biogenesis for terpenoids and the database resources for constructing the terpenome research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brief biogenesis for terpenoids and the database resources for constructing the terpenome research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2024-07-27T04:11:20Z</dcterms:modified>
</cp:coreProperties>
</file>