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2F88BD-684B-413D-9E86-48EB7FF31B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CF3647-3841-410B-B61F-82799240B4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Group 139 web interface. A screenshot of Group 139’s web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680ED6-42A0-4978-8881-844804D768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 </a:t>
            </a:r>
            <a:r>
              <a:rPr lang="en-US" altLang="en-US" b="0"/>
              <a:t>Group 139 web interface. A screenshot of Group 139’s web interface.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0015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 Group 139 web interface. A screenshot of Group 139’s web interface.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2024-05-15T12:22:34Z</dcterms:modified>
</cp:coreProperties>
</file>