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CD679-4269-4EF2-8D70-007AFB899C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3B9FF-569C-4579-904A-2B1D6CC46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Annotated queries by category. Queries annotated with bibliographic categories (Author Name, Citation, Journal Name and MEDLINE Title) are shown in purple, queries annotated with non-bibliographic categories (Gene/Protein, Disorder, Chemical/Drug, Biological Process, Medical Procedure, Living Being, Research Procedure, Cell Component, Body Part, Device or Tissue) are shown in blue, the percentage of queries containing an abbreviation is shown in yellow, and the queries that could not be fitted in the proposed set of categories are shown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B6F24-99B6-43CC-9F90-2132397AB3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bap018, </a:t>
            </a:r>
            <a:r>
              <a:rPr lang="en-US" altLang="en-US" sz="1000">
                <a:solidFill>
                  <a:srgbClr val="333333"/>
                </a:solidFill>
                <a:hlinkClick r:id="rId3"/>
              </a:rPr>
              <a:t>https://doi.org/10.1093/database/bap018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Annotated queries by category. Queries annotated with bibliographic categories (Author Name, Citation,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Annotated queries by category. Queries annotated with bibliographic categories (Author Name, Citation,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2024-05-15T11:41:38Z</dcterms:modified>
</cp:coreProperties>
</file>