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ADEBDA-F56F-4478-BC9F-18ABB8EAC9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8A10F-A632-4BDF-BD99-26FDDF6FCF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96B11-447F-4E87-82E3-34B7B8C278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2024-05-15T15:56:09Z</dcterms:modified>
</cp:coreProperties>
</file>