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A52D41-E538-485B-B863-4B2C6BA666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35C43B-992B-415F-9FB9-7DEA27C8D9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MMS and SMS considered in PASS2.7 across the seven classes of SCOPe. The most represented class as in the case of MMS is that of alpha and beta proteins (a+b) followed by all-alpha proteins, while in the case of SMS, the reverse holds.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53AF4B-B163-40F1-BBDB-3CC20F3DCE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baac025, </a:t>
            </a:r>
            <a:r>
              <a:rPr lang="en-US" altLang="en-US" sz="1000">
                <a:solidFill>
                  <a:srgbClr val="333333"/>
                </a:solidFill>
                <a:hlinkClick r:id="rId3"/>
              </a:rPr>
              <a:t>https://doi.org/10.1093/database/baac025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MMS and SMS considered in PASS2.7 across the seven classes of SCOPe. The most represented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858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Distribution of MMS and SMS considered in PASS2.7 across the seven classes of SCOPe. The most represented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2024-05-09T02:20:45Z</dcterms:modified>
</cp:coreProperties>
</file>