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7E5492-42D4-4171-BD39-6EA5E2B0E9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6072A6-ABF8-4837-A7EA-CD9CA6BEDA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representative image from the interactive, BioTapestry-generated Pigment Cell Gene Network. The portion of the network containing neural crest and melanoblasts with associated dermatome are shown. Red numbers represent interactive notes, which in the online network become visible by mouse-over. Regions included in the complete diagram are categorized by developmental stage/cell type, as follows: neural crest, melanoblasts and associated dermatome, follicular melanocyte stem cells, follicular/dermal melanocytes and associated keratinocytes and RPE.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754DE5-C450-4427-B29D-4A0E675525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baq025, </a:t>
            </a:r>
            <a:r>
              <a:rPr lang="en-US" altLang="en-US" sz="1000">
                <a:solidFill>
                  <a:srgbClr val="333333"/>
                </a:solidFill>
                <a:hlinkClick r:id="rId3"/>
              </a:rPr>
              <a:t>https://doi.org/10.1093/database/baq025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representative image from the interactive, BioTapestry-generated Pigment Cell Gene Network. The portion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91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representative image from the interactive, BioTapestry-generated Pigment Cell Gene Network. The portion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2024-05-17T09:18:14Z</dcterms:modified>
</cp:coreProperties>
</file>