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F10EE-A931-4684-A2FE-81B5E535A0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9F769-A7D9-47A8-B489-EF7F3A8852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NSD. The left side represents the structural displacement from the equilibrium state. The right side is the linear combination of vibrational modes.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3054D-B264-4C5B-8D7F-9481E77EC2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Schematic diagram of NSD. The left side represents the structural displacement from the equilibrium state.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7231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Schematic diagram of NSD. The left side represents the structural displacement from the equilibrium state.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2024-05-15T11:07:38Z</dcterms:modified>
</cp:coreProperties>
</file>