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204F31-813E-4CFB-9C3E-26C7F6F00D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0F44C-5114-4FCF-9823-10C512BF95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ROC analysis of PhenoDigm’s phenotype prioritization method applied to MGD’s curated mouse model–disease associations (top) and OMIM MorbidMap known gene–disease associations (bottom). The success of PhenoDigm applied to disease and MGD phenotypes is shown in the top panel for the combined score used in PhenoDigm as well as the maxIC, avgIC, maxSimJ and avgSimJ measures used for the original MouseFinder implementation. The bottom panel shows the recall of known gene–disease associations when comparing OMIM phenotypes with MGD, ZFIN, Sanger-MGP or Europhenome model organism phenotypes.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52F663-C3F0-4773-B6F3-B21AFB9739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bat025, </a:t>
            </a:r>
            <a:r>
              <a:rPr lang="en-US" altLang="en-US" sz="1000">
                <a:solidFill>
                  <a:srgbClr val="333333"/>
                </a:solidFill>
                <a:hlinkClick r:id="rId3"/>
              </a:rPr>
              <a:t>https://doi.org/10.1093/database/bat025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ROC analysis of PhenoDigm’s phenotype prioritization method applied to MGD’s curated mouse model–disease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41700" y="1371600"/>
            <a:ext cx="22706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ROC analysis of PhenoDigm’s phenotype prioritization method applied to MGD’s curated mouse model–disease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2024-05-14T18:45:55Z</dcterms:modified>
</cp:coreProperties>
</file>