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93D9C6-61B9-41CD-ACE0-5B7ECCE0C1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D318B-BDDC-4606-B8F4-02140888C2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Bhlhe41 (yellow box) in the Idd6.1+2 region from GRCm38 C57BL/6J reference does not have a homolog annotated in NOD owing to a sequence gap (orange box). It is therefore not possible to be confident whether this gene is present and expressed in NOD mouse.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9E0CE-E507-47AB-9D01-66D0D9E184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Gene Bhlhe41 (yellow box) in the Idd6.1+2 region from GRCm38 C57BL/6J reference does not have a homolog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366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Gene Bhlhe41 (yellow box) in the Idd6.1+2 region from GRCm38 C57BL/6J reference does not have a homolog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2024-06-02T17:48:50Z</dcterms:modified>
</cp:coreProperties>
</file>