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59038-67C2-4EFC-A395-035007AF8C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90E6B-E08F-4669-9F69-77DCC25057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TopEx NLP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73751-7323-47E1-94ED-D611ADBC9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TopEx NLP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72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TopEx NLP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2024-05-07T05:33:42Z</dcterms:modified>
</cp:coreProperties>
</file>