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728E3-874F-4BC9-B52E-4CDBF3482A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B6AC2-A562-40A7-B279-D65D7F9147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AED with PBC.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7A9777-922E-457F-8D5A-8271345A5B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Comparison of AED with PBC.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88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Comparison of AED with PBC.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2024-05-18T06:17:55Z</dcterms:modified>
</cp:coreProperties>
</file>