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26C770-50A6-4A38-B410-6288995AF1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5F482A-5BBB-4656-9556-06A8AC89ED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AnthraxKG visualization module.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B7CE01-1EF6-44D8-B17D-322E0E70A7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AnthraxKG visualization module.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014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AnthraxKG visualization module.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2024-05-04T04:28:10Z</dcterms:modified>
</cp:coreProperties>
</file>