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198F3-03EB-4836-A7E7-63266FD4D4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018F1-B836-425D-B366-9EB0CFCEAF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FPT and SPET of the example sentence (a)FPT (b) SPET.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9B326-49CD-4D9D-9265-AF1407F903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FPT and SPET of the example sentence (a)FPT (b) SPET.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2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FPT and SPET of the example sentence (a)FPT (b) SPET.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2024-05-19T19:26:32Z</dcterms:modified>
</cp:coreProperties>
</file>