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ECC94-61AA-4C63-85B5-D05CDE1ED9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9787E-6DA7-45C7-B67F-F463822063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‘Drug Search’ tool. (A) Similarity search for GABA (SMILES: C(CC(=O)O)CN). Product names of similar drugs in Phosprof are listed with the Tanimoto coefficient score. (B) Product Name in the list (A) is linked to the Signature Protein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D98FE-6EC7-4B29-A043-A1E887DEBF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‘Drug Search’ tool. (A) Similarity search for GABA (SMILES: C(CC(=O)O)CN). Product names of similar drugs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30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‘Drug Search’ tool. (A) Similarity search for GABA (SMILES: C(CC(=O)O)CN). Product names of similar drugs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2024-05-17T08:43:48Z</dcterms:modified>
</cp:coreProperties>
</file>